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1877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8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73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نص العنوان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rtl="0">
              <a:defRPr/>
            </a:lvl1pPr>
          </a:lstStyle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89549" y="6395578"/>
            <a:ext cx="264254" cy="28666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590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1656" y="647411"/>
            <a:ext cx="2980798" cy="1624456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extBox 5"/>
          <p:cNvSpPr txBox="1"/>
          <p:nvPr/>
        </p:nvSpPr>
        <p:spPr>
          <a:xfrm>
            <a:off x="766639" y="2985690"/>
            <a:ext cx="7214387" cy="752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pPr rtl="0">
              <a:defRPr/>
            </a:pPr>
            <a:r>
              <a:t>الجامعة السعودية الالكترونية</a:t>
            </a:r>
          </a:p>
        </p:txBody>
      </p:sp>
      <p:sp>
        <p:nvSpPr>
          <p:cNvPr id="97" name="TextBox 7"/>
          <p:cNvSpPr txBox="1"/>
          <p:nvPr/>
        </p:nvSpPr>
        <p:spPr>
          <a:xfrm>
            <a:off x="766639" y="3633720"/>
            <a:ext cx="5606235" cy="559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800">
                <a:solidFill>
                  <a:srgbClr val="FFFFFF"/>
                </a:solidFill>
                <a:latin typeface="Frutiger LT Arabic 45 Light"/>
                <a:ea typeface="Frutiger LT Arabic 45 Light"/>
                <a:cs typeface="Frutiger LT Arabic 45 Light"/>
                <a:sym typeface="Frutiger LT Arabic 45 Light"/>
              </a:defRPr>
            </a:lvl1pPr>
          </a:lstStyle>
          <a:p>
            <a:pPr rtl="0">
              <a:defRPr/>
            </a:pPr>
            <a:r>
              <a:t>الجامعة السعودية الالكترونية</a:t>
            </a:r>
          </a:p>
        </p:txBody>
      </p:sp>
      <p:sp>
        <p:nvSpPr>
          <p:cNvPr id="98" name="TextBox 8"/>
          <p:cNvSpPr txBox="1"/>
          <p:nvPr/>
        </p:nvSpPr>
        <p:spPr>
          <a:xfrm>
            <a:off x="882050" y="6223460"/>
            <a:ext cx="146165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>
                <a:solidFill>
                  <a:srgbClr val="FFFFFF"/>
                </a:solidFill>
                <a:latin typeface="Frutiger LT Arabic 45 Light"/>
                <a:ea typeface="Frutiger LT Arabic 45 Light"/>
                <a:cs typeface="Frutiger LT Arabic 45 Light"/>
                <a:sym typeface="Frutiger LT Arabic 45 Light"/>
              </a:defRPr>
            </a:lvl1pPr>
          </a:lstStyle>
          <a:p>
            <a:pPr rtl="0">
              <a:defRPr/>
            </a:pPr>
            <a:r>
              <a:t>26/12/2021</a:t>
            </a:r>
          </a:p>
        </p:txBody>
      </p:sp>
      <p:pic>
        <p:nvPicPr>
          <p:cNvPr id="9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72874" y="5935098"/>
            <a:ext cx="5418602" cy="484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Artboard 3@2x.png" descr="Artboard 3@2x.png"/>
          <p:cNvPicPr>
            <a:picLocks noChangeAspect="1"/>
          </p:cNvPicPr>
          <p:nvPr/>
        </p:nvPicPr>
        <p:blipFill>
          <a:blip r:embed="rId5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E:\work\AspireBox\الجامعة السعودية الإلكترونية\شعار - أوقاف الجامعة السعودية الإلكترونية-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73" y="2314521"/>
            <a:ext cx="3576255" cy="22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2"/>
          <p:cNvSpPr txBox="1"/>
          <p:nvPr/>
        </p:nvSpPr>
        <p:spPr>
          <a:xfrm>
            <a:off x="526942" y="3136612"/>
            <a:ext cx="5566860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rtl="0">
              <a:defRPr sz="32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r>
              <a:t>Headline separator</a:t>
            </a:r>
          </a:p>
        </p:txBody>
      </p:sp>
      <p:pic>
        <p:nvPicPr>
          <p:cNvPr id="105" name="Artboard 2@4x.png" descr="Artboard 2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298" y="5811861"/>
            <a:ext cx="6080963" cy="105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"/>
          <p:cNvSpPr txBox="1"/>
          <p:nvPr/>
        </p:nvSpPr>
        <p:spPr>
          <a:xfrm>
            <a:off x="526940" y="3136612"/>
            <a:ext cx="5590627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rtl="0">
              <a:defRPr sz="3200">
                <a:solidFill>
                  <a:srgbClr val="58BBC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r>
              <a:t>Secondary address separator</a:t>
            </a:r>
          </a:p>
        </p:txBody>
      </p:sp>
      <p:pic>
        <p:nvPicPr>
          <p:cNvPr id="108" name="Artboard 3@4x.png" descr="Artboard 3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3691" y="5773806"/>
            <a:ext cx="5989152" cy="116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l="48823" t="6684" b="5159"/>
          <a:stretch>
            <a:fillRect/>
          </a:stretch>
        </p:blipFill>
        <p:spPr>
          <a:xfrm>
            <a:off x="775922" y="406001"/>
            <a:ext cx="4964199" cy="6045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العنوان"/>
          <p:cNvSpPr txBox="1">
            <a:spLocks noGrp="1"/>
          </p:cNvSpPr>
          <p:nvPr>
            <p:ph type="title"/>
          </p:nvPr>
        </p:nvSpPr>
        <p:spPr>
          <a:xfrm>
            <a:off x="1291859" y="723104"/>
            <a:ext cx="3932239" cy="160020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2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l="35885"/>
          <a:stretch>
            <a:fillRect/>
          </a:stretch>
        </p:blipFill>
        <p:spPr>
          <a:xfrm>
            <a:off x="6588508" y="397271"/>
            <a:ext cx="4923411" cy="6063459"/>
          </a:xfrm>
          <a:prstGeom prst="rect">
            <a:avLst/>
          </a:prstGeom>
        </p:spPr>
      </p:pic>
      <p:sp>
        <p:nvSpPr>
          <p:cNvPr id="113" name="النص"/>
          <p:cNvSpPr txBox="1">
            <a:spLocks noGrp="1"/>
          </p:cNvSpPr>
          <p:nvPr>
            <p:ph type="body" sz="quarter" idx="1"/>
          </p:nvPr>
        </p:nvSpPr>
        <p:spPr>
          <a:xfrm>
            <a:off x="1291859" y="2323306"/>
            <a:ext cx="3932239" cy="3811590"/>
          </a:xfrm>
          <a:prstGeom prst="rect">
            <a:avLst/>
          </a:prstGeom>
        </p:spPr>
        <p:txBody>
          <a:bodyPr/>
          <a:lstStyle/>
          <a:p>
            <a:pPr lvl="1" indent="45720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2"/>
          <p:cNvSpPr txBox="1"/>
          <p:nvPr/>
        </p:nvSpPr>
        <p:spPr>
          <a:xfrm>
            <a:off x="306279" y="190211"/>
            <a:ext cx="3594045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rtl="0">
              <a:defRPr sz="3200">
                <a:solidFill>
                  <a:srgbClr val="532F84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r>
              <a:t>Secondary address</a:t>
            </a:r>
          </a:p>
        </p:txBody>
      </p:sp>
      <p:sp>
        <p:nvSpPr>
          <p:cNvPr id="116" name="خط"/>
          <p:cNvSpPr/>
          <p:nvPr/>
        </p:nvSpPr>
        <p:spPr>
          <a:xfrm flipV="1">
            <a:off x="4025899" y="190498"/>
            <a:ext cx="1" cy="598869"/>
          </a:xfrm>
          <a:prstGeom prst="line">
            <a:avLst/>
          </a:prstGeom>
          <a:ln w="12700">
            <a:solidFill>
              <a:srgbClr val="532F84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خط"/>
          <p:cNvSpPr/>
          <p:nvPr/>
        </p:nvSpPr>
        <p:spPr>
          <a:xfrm flipV="1">
            <a:off x="494041" y="2188333"/>
            <a:ext cx="3" cy="500135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خط"/>
          <p:cNvSpPr/>
          <p:nvPr/>
        </p:nvSpPr>
        <p:spPr>
          <a:xfrm flipV="1">
            <a:off x="494041" y="2848733"/>
            <a:ext cx="3" cy="500135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0" name="خط"/>
          <p:cNvSpPr/>
          <p:nvPr/>
        </p:nvSpPr>
        <p:spPr>
          <a:xfrm flipV="1">
            <a:off x="494041" y="3509132"/>
            <a:ext cx="3" cy="500136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1" name="خط"/>
          <p:cNvSpPr/>
          <p:nvPr/>
        </p:nvSpPr>
        <p:spPr>
          <a:xfrm flipV="1">
            <a:off x="494041" y="4169532"/>
            <a:ext cx="3" cy="500136"/>
          </a:xfrm>
          <a:prstGeom prst="line">
            <a:avLst/>
          </a:prstGeom>
          <a:ln w="88900">
            <a:solidFill>
              <a:srgbClr val="512F82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2" name="النص"/>
          <p:cNvSpPr txBox="1"/>
          <p:nvPr/>
        </p:nvSpPr>
        <p:spPr>
          <a:xfrm>
            <a:off x="684762" y="2271857"/>
            <a:ext cx="481752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rtl="0"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</a:t>
            </a:r>
          </a:p>
        </p:txBody>
      </p:sp>
      <p:sp>
        <p:nvSpPr>
          <p:cNvPr id="123" name="النص"/>
          <p:cNvSpPr txBox="1"/>
          <p:nvPr/>
        </p:nvSpPr>
        <p:spPr>
          <a:xfrm>
            <a:off x="684762" y="2932257"/>
            <a:ext cx="481752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rtl="0"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</a:t>
            </a:r>
          </a:p>
        </p:txBody>
      </p:sp>
      <p:sp>
        <p:nvSpPr>
          <p:cNvPr id="124" name="النص"/>
          <p:cNvSpPr txBox="1"/>
          <p:nvPr/>
        </p:nvSpPr>
        <p:spPr>
          <a:xfrm>
            <a:off x="684762" y="3592657"/>
            <a:ext cx="481752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rtl="0"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</a:t>
            </a:r>
          </a:p>
        </p:txBody>
      </p:sp>
      <p:sp>
        <p:nvSpPr>
          <p:cNvPr id="125" name="النص"/>
          <p:cNvSpPr txBox="1"/>
          <p:nvPr/>
        </p:nvSpPr>
        <p:spPr>
          <a:xfrm>
            <a:off x="684762" y="4253057"/>
            <a:ext cx="481752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rtl="0">
              <a:defRPr>
                <a:solidFill>
                  <a:srgbClr val="512F8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Text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rtboard 3@2x.png" descr="Artboard 3@2x.png"/>
          <p:cNvPicPr>
            <a:picLocks noChangeAspect="1"/>
          </p:cNvPicPr>
          <p:nvPr/>
        </p:nvPicPr>
        <p:blipFill>
          <a:blip r:embed="rId2">
            <a:extLst/>
          </a:blip>
          <a:srcRect t="8869" r="116" b="11106"/>
          <a:stretch>
            <a:fillRect/>
          </a:stretch>
        </p:blipFill>
        <p:spPr>
          <a:xfrm>
            <a:off x="1784" y="-22926"/>
            <a:ext cx="12188316" cy="690385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2"/>
          <p:cNvSpPr txBox="1"/>
          <p:nvPr/>
        </p:nvSpPr>
        <p:spPr>
          <a:xfrm>
            <a:off x="1238140" y="3111212"/>
            <a:ext cx="2529977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rtl="0">
              <a:defRPr sz="3800">
                <a:solidFill>
                  <a:srgbClr val="FFFFFF"/>
                </a:solidFill>
                <a:latin typeface="FrutigerLTArabic-55Roman"/>
                <a:ea typeface="FrutigerLTArabic-55Roman"/>
                <a:cs typeface="FrutigerLTArabic-55Roman"/>
                <a:sym typeface="FrutigerLTArabic-55Roman"/>
              </a:defRPr>
            </a:lvl1pPr>
          </a:lstStyle>
          <a:p>
            <a:r>
              <a:t>Thank You</a:t>
            </a:r>
          </a:p>
        </p:txBody>
      </p:sp>
      <p:pic>
        <p:nvPicPr>
          <p:cNvPr id="129" name="Artboard 2@4x.png" descr="Artboard 2@4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9898" y="5811861"/>
            <a:ext cx="6080963" cy="1050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Reham Elsayd</cp:lastModifiedBy>
  <cp:revision>1</cp:revision>
  <dcterms:modified xsi:type="dcterms:W3CDTF">2026-04-01T12:14:05Z</dcterms:modified>
</cp:coreProperties>
</file>